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7" r:id="rId3"/>
    <p:sldId id="272" r:id="rId4"/>
    <p:sldId id="277" r:id="rId5"/>
    <p:sldId id="278" r:id="rId6"/>
    <p:sldId id="279" r:id="rId7"/>
    <p:sldId id="281" r:id="rId8"/>
    <p:sldId id="286" r:id="rId9"/>
    <p:sldId id="287" r:id="rId10"/>
    <p:sldId id="288" r:id="rId11"/>
    <p:sldId id="282" r:id="rId12"/>
    <p:sldId id="284" r:id="rId13"/>
    <p:sldId id="285" r:id="rId14"/>
    <p:sldId id="291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875" autoAdjust="0"/>
  </p:normalViewPr>
  <p:slideViewPr>
    <p:cSldViewPr>
      <p:cViewPr varScale="1">
        <p:scale>
          <a:sx n="66" d="100"/>
          <a:sy n="66" d="100"/>
        </p:scale>
        <p:origin x="-102" y="-438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ru-RU"/>
              <a:pPr/>
              <a:t>12.02.2019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ru-RU"/>
              <a:pPr/>
              <a:t>12.02.2019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671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908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610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12.02.2019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12.02.2019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12.02.2019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12.02.2019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12.02.2019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12.02.2019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12.02.2019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12.02.2019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12.02.2019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12.02.2019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ru-RU" noProof="0" smtClean="0"/>
              <a:pPr/>
              <a:t>12.02.2019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0436" y="332656"/>
            <a:ext cx="5256584" cy="2952328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проект </a:t>
            </a:r>
            <a:br>
              <a:rPr lang="ru-RU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 зимующим птицам»</a:t>
            </a:r>
            <a:endParaRPr lang="ru-RU" sz="4400" b="0" i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30516" y="4437112"/>
            <a:ext cx="5040560" cy="1728192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Чесных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А.Н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2019г</a:t>
            </a:r>
            <a:r>
              <a:rPr lang="ru-RU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000" b="0" i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000" b="0" i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441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2123" y="120928"/>
            <a:ext cx="7392889" cy="5506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4172" y="764704"/>
            <a:ext cx="8136904" cy="2976736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 «Как и из чего можно сделать кормушку для птиц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папки-передвижки «Птицы наши друзья»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кормушек «Птичья столовая»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информации и оформление детских проектов «Зимующая птичка».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20" y="476672"/>
            <a:ext cx="2795889" cy="19770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621804" y="2780928"/>
            <a:ext cx="28083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«Как кормить птиц зимой»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4611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6139" y="188640"/>
            <a:ext cx="7248873" cy="936104"/>
          </a:xfrm>
        </p:spPr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0116" y="1340768"/>
            <a:ext cx="8496944" cy="417646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Поставленые</a:t>
            </a:r>
            <a:r>
              <a:rPr lang="ru-RU" dirty="0"/>
              <a:t> задачи были успешно реализованы, через взаимодействие детей, родителей и педагогов. Удалось привлечь родителей и детей к оказанию помощи птицам в трудных зимних условиях.</a:t>
            </a:r>
          </a:p>
          <a:p>
            <a:r>
              <a:rPr lang="ru-RU" dirty="0" smtClean="0"/>
              <a:t>У </a:t>
            </a:r>
            <a:r>
              <a:rPr lang="ru-RU" dirty="0"/>
              <a:t>детей расширились и сформировались знания о зимующих птицах( какие птицы зимующие, чем питаются, строение, внешний вид) , повысился познавательный интерес.</a:t>
            </a:r>
          </a:p>
          <a:p>
            <a:r>
              <a:rPr lang="ru-RU" dirty="0" smtClean="0"/>
              <a:t>Были </a:t>
            </a:r>
            <a:r>
              <a:rPr lang="ru-RU" dirty="0"/>
              <a:t>изготовлены и развешаны кормушки для птиц, дети с интересом наблюдают за птицами и каждый день их подкармливают;</a:t>
            </a:r>
          </a:p>
          <a:p>
            <a:r>
              <a:rPr lang="ru-RU" dirty="0" smtClean="0"/>
              <a:t>Словарный </a:t>
            </a:r>
            <a:r>
              <a:rPr lang="ru-RU" dirty="0"/>
              <a:t>запас детей по теме значительно расширился, связная  речь улучшилась, творческие и </a:t>
            </a:r>
            <a:r>
              <a:rPr lang="ru-RU" dirty="0" err="1"/>
              <a:t>интелектуальные</a:t>
            </a:r>
            <a:r>
              <a:rPr lang="ru-RU" dirty="0"/>
              <a:t> способности детей возросли;</a:t>
            </a:r>
          </a:p>
          <a:p>
            <a:r>
              <a:rPr lang="ru-RU" dirty="0" smtClean="0"/>
              <a:t>Удалось </a:t>
            </a:r>
            <a:r>
              <a:rPr lang="ru-RU" dirty="0"/>
              <a:t>вовлечь родителей в совместную деятельность с детьми  в ходе  реализации проекта.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" y="1340768"/>
            <a:ext cx="3637633" cy="3672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9504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06380" y="116632"/>
            <a:ext cx="4377682" cy="72008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56" y="1196752"/>
            <a:ext cx="4968605" cy="419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533393" y="1052736"/>
            <a:ext cx="6537683" cy="4190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у детей сформировалась система элементарных экологических знаний о зимующих птицах и оказание им помощи в холодный период, повысился интерес к живой природе, дети  научились  выстраивать причинно-следственные связи, уровень познавательной активности детей значительно возрос, у детей появилось огромное желание заботится о птицах.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294935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5" y="0"/>
            <a:ext cx="12172560" cy="6957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60941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798268" y="332656"/>
            <a:ext cx="6768752" cy="720080"/>
          </a:xfrm>
        </p:spPr>
        <p:txBody>
          <a:bodyPr>
            <a:normAutofit/>
          </a:bodyPr>
          <a:lstStyle/>
          <a:p>
            <a:r>
              <a:rPr lang="ru-RU" sz="32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«Помоги зимующим птицам»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294212" y="1484784"/>
            <a:ext cx="7776864" cy="4464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err="1" smtClean="0">
                <a:solidFill>
                  <a:schemeClr val="tx2"/>
                </a:solidFill>
              </a:rPr>
              <a:t>Исполнитела</a:t>
            </a:r>
            <a:r>
              <a:rPr lang="ru-RU" sz="2000" b="1" dirty="0" smtClean="0">
                <a:solidFill>
                  <a:schemeClr val="tx2"/>
                </a:solidFill>
              </a:rPr>
              <a:t>: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Чесных</a:t>
            </a:r>
            <a:r>
              <a:rPr lang="ru-RU" sz="2000" dirty="0" smtClean="0">
                <a:solidFill>
                  <a:schemeClr val="tx2"/>
                </a:solidFill>
              </a:rPr>
              <a:t> А.Н.  </a:t>
            </a:r>
            <a:r>
              <a:rPr lang="ru-RU" sz="2000" dirty="0">
                <a:solidFill>
                  <a:schemeClr val="tx2"/>
                </a:solidFill>
              </a:rPr>
              <a:t>дети, родители.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/>
                </a:solidFill>
              </a:rPr>
              <a:t>Тип проекта:</a:t>
            </a:r>
            <a:r>
              <a:rPr lang="ru-RU" sz="2000" dirty="0">
                <a:solidFill>
                  <a:schemeClr val="tx2"/>
                </a:solidFill>
              </a:rPr>
              <a:t> познавательно-исследовательский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/>
                </a:solidFill>
              </a:rPr>
              <a:t>Возраст:</a:t>
            </a:r>
            <a:r>
              <a:rPr lang="ru-RU" sz="2000" dirty="0">
                <a:solidFill>
                  <a:schemeClr val="tx2"/>
                </a:solidFill>
              </a:rPr>
              <a:t> дети 6-7 лет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/>
                </a:solidFill>
              </a:rPr>
              <a:t>Продолжительность проекта: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краткосрочный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4294212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89756" y="4437112"/>
            <a:ext cx="11881320" cy="20882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</a:rPr>
              <a:t>Проблема: </a:t>
            </a:r>
            <a:r>
              <a:rPr lang="ru-RU" sz="2400" dirty="0">
                <a:solidFill>
                  <a:schemeClr val="bg1"/>
                </a:solidFill>
              </a:rPr>
              <a:t>Охрана и защита птиц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1.Сохранение разнообразия и численности птиц, практическое содействие по защите пернатых в зимний период.</a:t>
            </a:r>
          </a:p>
          <a:p>
            <a:r>
              <a:rPr lang="ru-RU" sz="2400" dirty="0">
                <a:solidFill>
                  <a:schemeClr val="bg1"/>
                </a:solidFill>
              </a:rPr>
              <a:t>2.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Экологическое воспитание дошкольников.</a:t>
            </a:r>
          </a:p>
        </p:txBody>
      </p:sp>
    </p:spTree>
    <p:extLst>
      <p:ext uri="{BB962C8B-B14F-4D97-AF65-F5344CB8AC3E}">
        <p14:creationId xmlns=""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0999"/>
            <a:ext cx="9601200" cy="611777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3891" y="1052736"/>
            <a:ext cx="9481121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1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холодное время года зимующим птицам жизненно важно прокормиться. Доступной пищи становится значительно меньше, но потребность в ней возрастает. Иногда естественный корм становится практически недоступным, поэтому многие птицы не могут пережить зиму и погибают, человек может помочь им и пережить холод</a:t>
            </a:r>
            <a:r>
              <a:rPr lang="ru-RU" sz="1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891" y="4149080"/>
            <a:ext cx="964907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954960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852" y="1676400"/>
            <a:ext cx="10801200" cy="32647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1</a:t>
            </a:r>
            <a:r>
              <a:rPr lang="ru-RU" dirty="0">
                <a:solidFill>
                  <a:schemeClr val="tx2"/>
                </a:solidFill>
              </a:rPr>
              <a:t>. Расширять знания детей о зимующих птицах (внешний вид, среда обитания, питание) и о роли человека в жизни птиц,  развивать познавательную активность;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2. Воспитывать чувство сопереживания и желания помочь птицам в трудное для них время, учить детей любить природу.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3. Собрать и изучить материал о кормушках и корме для птиц, провести наблюдения: какой корм они любят, изготовить и развесить кормушки;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4.Развивать любознательность, связную речь, творческие и </a:t>
            </a:r>
            <a:r>
              <a:rPr lang="ru-RU" dirty="0" smtClean="0">
                <a:solidFill>
                  <a:schemeClr val="tx2"/>
                </a:solidFill>
              </a:rPr>
              <a:t>интеллектуальные </a:t>
            </a:r>
            <a:r>
              <a:rPr lang="ru-RU" dirty="0">
                <a:solidFill>
                  <a:schemeClr val="tx2"/>
                </a:solidFill>
              </a:rPr>
              <a:t>способности детей;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5. Привлечь родителей к данной проблеме, развивать совместную деятельность родителей и детей.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9836" y="188640"/>
            <a:ext cx="11017224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системы элементарных экологических знаний о зимующих птицах и оказание им помощи в холодный период.</a:t>
            </a:r>
          </a:p>
          <a:p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388" y="4869160"/>
            <a:ext cx="331236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33778" y="4941168"/>
            <a:ext cx="7648684" cy="165618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Продукт: Изготовление кормушек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673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942284" y="2587162"/>
            <a:ext cx="201622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работы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7606580" y="332656"/>
            <a:ext cx="2354560" cy="1224136"/>
          </a:xfrm>
          <a:prstGeom prst="wedgeEllipseCallout">
            <a:avLst>
              <a:gd name="adj1" fmla="val -61295"/>
              <a:gd name="adj2" fmla="val 105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птицами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9262764" y="2564904"/>
            <a:ext cx="2232248" cy="1368152"/>
          </a:xfrm>
          <a:prstGeom prst="wedgeEllipseCallout">
            <a:avLst>
              <a:gd name="adj1" fmla="val -112209"/>
              <a:gd name="adj2" fmla="val 9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4042184" y="280445"/>
            <a:ext cx="2016224" cy="1296144"/>
          </a:xfrm>
          <a:prstGeom prst="wedgeEllipseCallout">
            <a:avLst>
              <a:gd name="adj1" fmla="val 16548"/>
              <a:gd name="adj2" fmla="val 907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 flipH="1">
            <a:off x="837828" y="1524074"/>
            <a:ext cx="2520280" cy="1728192"/>
          </a:xfrm>
          <a:prstGeom prst="wedgeEllipseCallout">
            <a:avLst>
              <a:gd name="adj1" fmla="val -102234"/>
              <a:gd name="adj2" fmla="val 45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картинок и т.д.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1665920" y="4876056"/>
            <a:ext cx="2376264" cy="1296144"/>
          </a:xfrm>
          <a:prstGeom prst="wedgeEllipseCallout">
            <a:avLst>
              <a:gd name="adj1" fmla="val 53196"/>
              <a:gd name="adj2" fmla="val -8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Просмотр </a:t>
            </a:r>
          </a:p>
          <a:p>
            <a:pPr algn="ctr"/>
            <a:r>
              <a:rPr lang="ru-RU" sz="1600" dirty="0" smtClean="0"/>
              <a:t>презентаций</a:t>
            </a:r>
            <a:endParaRPr lang="ru-RU" sz="1600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8128638" y="4804048"/>
            <a:ext cx="2430270" cy="1728192"/>
          </a:xfrm>
          <a:prstGeom prst="wedgeEllipseCallout">
            <a:avLst>
              <a:gd name="adj1" fmla="val -117280"/>
              <a:gd name="adj2" fmla="val -62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 (дидактические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подвижные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8705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0"/>
            <a:ext cx="9601200" cy="404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реализации проекта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6342172"/>
              </p:ext>
            </p:extLst>
          </p:nvPr>
        </p:nvGraphicFramePr>
        <p:xfrm>
          <a:off x="693812" y="514492"/>
          <a:ext cx="5760640" cy="632841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1783422893"/>
                    </a:ext>
                  </a:extLst>
                </a:gridCol>
                <a:gridCol w="3816424">
                  <a:extLst>
                    <a:ext uri="{9D8B030D-6E8A-4147-A177-3AD203B41FA5}">
                      <a16:colId xmlns="" xmlns:a16="http://schemas.microsoft.com/office/drawing/2014/main" val="2758926438"/>
                    </a:ext>
                  </a:extLst>
                </a:gridCol>
              </a:tblGrid>
              <a:tr h="450178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effectLst/>
                        </a:rPr>
                        <a:t>Образовательные области</a:t>
                      </a:r>
                      <a:endParaRPr lang="ru-RU" sz="12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effectLst/>
                        </a:rPr>
                        <a:t>Содержание</a:t>
                      </a:r>
                      <a:endParaRPr lang="ru-RU" sz="12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1765634"/>
                  </a:ext>
                </a:extLst>
              </a:tr>
              <a:tr h="133946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Физическое развитие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Игра-эстафета «Сильные и быстрые»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Подвижные игры: пятнашки- «Улетайте птицы», «Два мороза»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Подвижные игры «Голубь», «Перелет птиц», «Лягушка и цапли»,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 Игры с имитацией движения «Птички у кормушки».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10386097"/>
                  </a:ext>
                </a:extLst>
              </a:tr>
              <a:tr h="268837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Познавательное развитие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Беседа: «Что мы знаем о птицах?», «Какую пользу приносят птицы», «Как правильно подобрать корм для птиц»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Рассматривание иллюстраций с изображением зимующих птиц. 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Просмотр презентаций используя  ИКТ: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 «Зимующие и перелетные птицы», «Как помочь птицам».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</a:rPr>
                        <a:t>кормушкой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Непосредственно-образовательная деятельность: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Познание (ФЭМП) «Сколько птиц к кормушке нашей прилетело»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Познание(окружающий мир) «Зимующие птицы нашего края»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3758903"/>
                  </a:ext>
                </a:extLst>
              </a:tr>
              <a:tr h="137760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</a:rPr>
                        <a:t>Социально-коммуникативное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развитие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Беседа: «Зачем помогать птицам зимой»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Дидактические игры: «Птички на кормушках», «Назови ласково», «Сосчитай птиц», «Угадай птиц по описанию», «Чей это хвост», «Кто , что ест?», «Четвертый лишний».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</a:rPr>
                        <a:t>Наст.игры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 : «Разрезные картинки», «Лабиринт «зимующие птицы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</a:rPr>
                        <a:t>».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5547044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2068996"/>
              </p:ext>
            </p:extLst>
          </p:nvPr>
        </p:nvGraphicFramePr>
        <p:xfrm>
          <a:off x="6670476" y="514492"/>
          <a:ext cx="5472608" cy="6298884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376264">
                  <a:extLst>
                    <a:ext uri="{9D8B030D-6E8A-4147-A177-3AD203B41FA5}">
                      <a16:colId xmlns="" xmlns:a16="http://schemas.microsoft.com/office/drawing/2014/main" val="2034694820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242080132"/>
                    </a:ext>
                  </a:extLst>
                </a:gridCol>
              </a:tblGrid>
              <a:tr h="49370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2"/>
                          </a:solidFill>
                          <a:effectLst/>
                        </a:rPr>
                        <a:t>Образовательные области</a:t>
                      </a:r>
                      <a:endParaRPr lang="ru-RU" sz="11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effectLst/>
                        </a:rPr>
                        <a:t>Содержание</a:t>
                      </a:r>
                      <a:endParaRPr lang="ru-RU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8485833"/>
                  </a:ext>
                </a:extLst>
              </a:tr>
              <a:tr h="320390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Развитие речи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Составление описательного рассказа об одной из зимующих птиц.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Составление рассказа по сюжетным картинкам «Дети помогают птицам»,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Игра: «Продолжи предложение», «Скажи по другому»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Викторина «Кто больше знает о птицах»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44700" algn="ctr"/>
                        </a:tabLs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Пальчиковая гимнастика и игры: «Кисель», «Ворона», «Театр теней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</a:rPr>
                        <a:t>»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</a:rPr>
                        <a:t>и.др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44700" algn="ctr"/>
                        </a:tabLs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«Артикуляционная гимнастика «Шарик», «Грибок», «Желобок»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44700" algn="ctr"/>
                        </a:tabLs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Разучивание поговорок.	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74086006"/>
                  </a:ext>
                </a:extLst>
              </a:tr>
              <a:tr h="260127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Художественно-эстетическое развитие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</a:rPr>
                        <a:t>Художественное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творчество: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Рисование НОД «Снегири на ветках», «Птицы у кормушки»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Лепка «Дятел на дереве»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Аппликация «Прилетели снегири», «Сорока-белобока»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Ручной труд «Заготовка корма для птиц»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Конструирование (оригами) «Птичка-синичка»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Трудовая деятельность: 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</a:rPr>
                        <a:t>Ежедневное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кормление птиц.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28428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04499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460" y="1052736"/>
            <a:ext cx="42397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74325" y="916239"/>
            <a:ext cx="3408041" cy="3248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006180" y="164975"/>
            <a:ext cx="5544616" cy="5297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DSCN154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6300" y="4293096"/>
            <a:ext cx="3048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301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196" y="2564904"/>
            <a:ext cx="4320480" cy="3080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Скругленный прямоугольник 17"/>
          <p:cNvSpPr/>
          <p:nvPr/>
        </p:nvSpPr>
        <p:spPr>
          <a:xfrm>
            <a:off x="972313" y="620689"/>
            <a:ext cx="10657184" cy="10081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кормушек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2096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006180" y="260648"/>
            <a:ext cx="4800599" cy="86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Наблюдение за птицами</a:t>
            </a:r>
            <a:endParaRPr lang="ru-RU" sz="2800" dirty="0"/>
          </a:p>
        </p:txBody>
      </p:sp>
      <p:pic>
        <p:nvPicPr>
          <p:cNvPr id="2050" name="Picture 2" descr="C:\Users\user\Desktop\психология\проект\IMG_20181112_111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788" y="188640"/>
            <a:ext cx="3547993" cy="2660995"/>
          </a:xfrm>
          <a:prstGeom prst="rect">
            <a:avLst/>
          </a:prstGeom>
          <a:noFill/>
        </p:spPr>
      </p:pic>
      <p:pic>
        <p:nvPicPr>
          <p:cNvPr id="2051" name="Picture 3" descr="C:\Users\user\Desktop\IMG_20190110_111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780" y="3356992"/>
            <a:ext cx="3560503" cy="2670377"/>
          </a:xfrm>
          <a:prstGeom prst="rect">
            <a:avLst/>
          </a:prstGeom>
          <a:noFill/>
        </p:spPr>
      </p:pic>
      <p:pic>
        <p:nvPicPr>
          <p:cNvPr id="2052" name="Picture 4" descr="C:\Users\user\Desktop\IMG_20190110_111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2684" y="332656"/>
            <a:ext cx="3456384" cy="2592288"/>
          </a:xfrm>
          <a:prstGeom prst="rect">
            <a:avLst/>
          </a:prstGeom>
          <a:noFill/>
        </p:spPr>
      </p:pic>
      <p:pic>
        <p:nvPicPr>
          <p:cNvPr id="2053" name="Picture 5" descr="C:\Users\user\Desktop\IMG_20190110_1108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58708" y="3140968"/>
            <a:ext cx="3168352" cy="3312368"/>
          </a:xfrm>
          <a:prstGeom prst="rect">
            <a:avLst/>
          </a:prstGeom>
          <a:noFill/>
        </p:spPr>
      </p:pic>
      <p:pic>
        <p:nvPicPr>
          <p:cNvPr id="2055" name="Picture 7" descr="C:\Users\user\Desktop\психология\проект\IMG_20190110_1112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2244" y="1052736"/>
            <a:ext cx="3764189" cy="5018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36186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_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333743-6C97-419E-BA07-3CBF19F59E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803</Words>
  <Application>Microsoft Office PowerPoint</Application>
  <PresentationFormat>Произвольный</PresentationFormat>
  <Paragraphs>93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Serenity_16x9</vt:lpstr>
      <vt:lpstr>Экологический проект  «Помоги зимующим птицам»</vt:lpstr>
      <vt:lpstr>Тема: «Помоги зимующим птицам»</vt:lpstr>
      <vt:lpstr>Актуальность темы. </vt:lpstr>
      <vt:lpstr>Слайд 4</vt:lpstr>
      <vt:lpstr>Слайд 5</vt:lpstr>
      <vt:lpstr>Мероприятия по реализации проекта</vt:lpstr>
      <vt:lpstr>Слайд 7</vt:lpstr>
      <vt:lpstr>Слайд 8</vt:lpstr>
      <vt:lpstr>Слайд 9</vt:lpstr>
      <vt:lpstr>Работа с родителями</vt:lpstr>
      <vt:lpstr>Результаты</vt:lpstr>
      <vt:lpstr>Вывод</vt:lpstr>
      <vt:lpstr>Слайд 13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2016-02-27T04:01:21Z</dcterms:created>
  <dcterms:modified xsi:type="dcterms:W3CDTF">2019-02-12T03:50:45Z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