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1" r:id="rId5"/>
    <p:sldId id="279" r:id="rId6"/>
    <p:sldId id="273" r:id="rId7"/>
    <p:sldId id="274" r:id="rId8"/>
    <p:sldId id="259" r:id="rId9"/>
    <p:sldId id="270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7" autoAdjust="0"/>
    <p:restoredTop sz="94660"/>
  </p:normalViewPr>
  <p:slideViewPr>
    <p:cSldViewPr>
      <p:cViewPr varScale="1">
        <p:scale>
          <a:sx n="83" d="100"/>
          <a:sy n="83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/>
              </a:rPr>
              <a:t>Экологическое воспитание детей через наблюдение и исследовательскую деятельность.</a:t>
            </a:r>
            <a:endParaRPr lang="ru-RU" sz="4000" dirty="0">
              <a:ln>
                <a:solidFill>
                  <a:srgbClr val="00B050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221088"/>
            <a:ext cx="4136504" cy="18002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  <a:effectLst/>
              </a:rPr>
              <a:t> </a:t>
            </a:r>
            <a:endParaRPr lang="ru-RU" b="1" dirty="0" smtClean="0">
              <a:solidFill>
                <a:schemeClr val="tx1"/>
              </a:solidFill>
              <a:effectLst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effectLst/>
              </a:rPr>
              <a:t>Выполнила :</a:t>
            </a:r>
            <a:r>
              <a:rPr lang="ru-RU" sz="2800" b="1" dirty="0" err="1" smtClean="0">
                <a:solidFill>
                  <a:schemeClr val="tx1"/>
                </a:solidFill>
                <a:effectLst/>
              </a:rPr>
              <a:t>Чесных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А.Н.</a:t>
            </a: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effectLst/>
              </a:rPr>
              <a:t>2018г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.</a:t>
            </a: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715200" cy="388843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ЗА </a:t>
            </a:r>
            <a:r>
              <a:rPr lang="ru-RU" sz="6000" dirty="0" smtClean="0">
                <a:solidFill>
                  <a:srgbClr val="FF0000"/>
                </a:solidFill>
              </a:rPr>
              <a:t>ВНИМАНИЕ</a:t>
            </a:r>
            <a:r>
              <a:rPr lang="ru-RU" sz="5400" dirty="0" smtClean="0">
                <a:solidFill>
                  <a:srgbClr val="FF0000"/>
                </a:solidFill>
              </a:rPr>
              <a:t> !!!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10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5878" y="620688"/>
            <a:ext cx="7848872" cy="164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500"/>
              </a:spcAft>
            </a:pPr>
            <a:r>
              <a:rPr lang="ru-RU" b="1" dirty="0">
                <a:solidFill>
                  <a:srgbClr val="C00000"/>
                </a:solidFill>
                <a:latin typeface="Helvetica"/>
                <a:ea typeface="Helvetica"/>
                <a:cs typeface="Times New Roman"/>
              </a:rPr>
              <a:t>“Умейте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возвратиться к тому, что он узнал” (В. А. Сухомлинский)</a:t>
            </a:r>
            <a:endParaRPr lang="ru-RU" sz="20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 descr="C:\Users\user\Desktop\IMG-2018113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5616624" cy="3523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3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235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>
                  <a:noFill/>
                </a:ln>
                <a:solidFill>
                  <a:srgbClr val="3B9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экологического </a:t>
            </a:r>
            <a:r>
              <a:rPr lang="ru-RU" sz="3100" dirty="0" smtClean="0">
                <a:ln>
                  <a:noFill/>
                </a:ln>
                <a:solidFill>
                  <a:srgbClr val="3B9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дошкольников </a:t>
            </a:r>
            <a:r>
              <a:rPr lang="ru-RU" sz="3100" dirty="0">
                <a:ln>
                  <a:noFill/>
                </a:ln>
                <a:solidFill>
                  <a:srgbClr val="3B961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ФГОС.</a:t>
            </a:r>
            <a: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075240" cy="4248471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1.Наблюдения в природе.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2.Экологические игры.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3.Экскурсии.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4.Экологические занятия.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5. Интегрированные занятия (изо и экология, экология и музыка).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CC00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Рассматривание репродукций картин, иллюстраций.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CC00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7.Лаборатория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юного эколога (проведение опытов, рассматривание коллекций).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CC00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8.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НОД в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CC00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.Прогулки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на участке детского сада и за его пределами.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FFCC00"/>
              </a:buClr>
              <a:buSzPct val="120000"/>
              <a:buNone/>
              <a:tabLst>
                <a:tab pos="457200" algn="l"/>
              </a:tabLst>
              <a:defRPr/>
            </a:pP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10.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Экологические выставки</a:t>
            </a: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i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11.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Экологические акции.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 smtClean="0">
                <a:solidFill>
                  <a:schemeClr val="accent2">
                    <a:lumMod val="75000"/>
                  </a:schemeClr>
                </a:solidFill>
              </a:rPr>
              <a:t>12. </a:t>
            </a: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Беседы.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120000"/>
              <a:buNone/>
              <a:defRPr/>
            </a:pPr>
            <a:r>
              <a:rPr lang="ru-RU" sz="2000" b="1" i="1" kern="0" dirty="0">
                <a:solidFill>
                  <a:schemeClr val="accent2">
                    <a:lumMod val="75000"/>
                  </a:schemeClr>
                </a:solidFill>
              </a:rPr>
              <a:t>15.Обсуждение и проигрывание ситуаций, сюжета книг.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i="1" dirty="0">
                <a:effectLst/>
              </a:rPr>
              <a:t>общие требования для проведения всех видов наблюдений.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16824" cy="453650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6276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Экологические игры</a:t>
            </a:r>
            <a:endParaRPr lang="ru-RU" dirty="0"/>
          </a:p>
        </p:txBody>
      </p:sp>
      <p:pic>
        <p:nvPicPr>
          <p:cNvPr id="3076" name="Picture 4" descr="D:\DCIM\100SSCAM\SDC19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9005" y="4374243"/>
            <a:ext cx="2294312" cy="198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CIM\100SSCAM\SDC19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724" y="926572"/>
            <a:ext cx="2772308" cy="2304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-20181130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176464" cy="3156298"/>
          </a:xfrm>
          <a:prstGeom prst="rect">
            <a:avLst/>
          </a:prstGeom>
          <a:noFill/>
        </p:spPr>
      </p:pic>
      <p:pic>
        <p:nvPicPr>
          <p:cNvPr id="2051" name="Picture 3" descr="C:\Users\user\Desktop\IMG-20181130-WA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20688"/>
            <a:ext cx="4464496" cy="3678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66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i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по экологическому воспитанию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027" name="Picture 3" descr="C:\Users\user\Desktop\знаки пдд\IMG_20181025_10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888432" cy="3467935"/>
          </a:xfrm>
          <a:prstGeom prst="rect">
            <a:avLst/>
          </a:prstGeom>
          <a:noFill/>
        </p:spPr>
      </p:pic>
      <p:pic>
        <p:nvPicPr>
          <p:cNvPr id="1028" name="Picture 4" descr="C:\Users\user\Desktop\знаки пдд\IMG_20180927_094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83736"/>
            <a:ext cx="3960440" cy="4310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8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2088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НОД «Кора деревьев», труд в природе</a:t>
            </a:r>
            <a:endParaRPr lang="ru-RU" sz="3600" dirty="0"/>
          </a:p>
        </p:txBody>
      </p:sp>
      <p:pic>
        <p:nvPicPr>
          <p:cNvPr id="2050" name="Picture 2" descr="C:\Users\user\Desktop\знаки пдд\IMG_20180928_112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168352" cy="3111668"/>
          </a:xfrm>
          <a:prstGeom prst="rect">
            <a:avLst/>
          </a:prstGeom>
          <a:noFill/>
        </p:spPr>
      </p:pic>
      <p:pic>
        <p:nvPicPr>
          <p:cNvPr id="2051" name="Picture 3" descr="C:\Users\user\Desktop\знаки пдд\IMG_20180928_110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1"/>
            <a:ext cx="3240360" cy="3562634"/>
          </a:xfrm>
          <a:prstGeom prst="rect">
            <a:avLst/>
          </a:prstGeom>
          <a:noFill/>
        </p:spPr>
      </p:pic>
      <p:pic>
        <p:nvPicPr>
          <p:cNvPr id="2052" name="Picture 4" descr="C:\Users\user\Desktop\знаки пдд\IMG_20180928_11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3024336" cy="2564904"/>
          </a:xfrm>
          <a:prstGeom prst="rect">
            <a:avLst/>
          </a:prstGeom>
          <a:noFill/>
        </p:spPr>
      </p:pic>
      <p:pic>
        <p:nvPicPr>
          <p:cNvPr id="2053" name="Picture 5" descr="C:\Users\user\Desktop\знаки пдд\IMG_20180928_112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21088"/>
            <a:ext cx="3456384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25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Опыты-эксперименты с водой </a:t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2" descr="C:\Users\user\Desktop\знаки пдд\IMG_20181107_093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5544616" cy="4032448"/>
          </a:xfrm>
          <a:prstGeom prst="rect">
            <a:avLst/>
          </a:prstGeom>
          <a:noFill/>
        </p:spPr>
      </p:pic>
      <p:pic>
        <p:nvPicPr>
          <p:cNvPr id="4" name="Picture 3" descr="C:\Users\user\Desktop\знаки пдд\IMG_20181128_103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032448" cy="3024336"/>
          </a:xfrm>
          <a:prstGeom prst="rect">
            <a:avLst/>
          </a:prstGeom>
          <a:noFill/>
        </p:spPr>
      </p:pic>
      <p:pic>
        <p:nvPicPr>
          <p:cNvPr id="10" name="Picture 5" descr="C:\Users\Святоник\Desktop\вода-снег\SDC18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3024336" cy="1596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>
                <a:solidFill>
                  <a:srgbClr val="3B9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i="1" dirty="0" smtClean="0">
                <a:solidFill>
                  <a:srgbClr val="3B9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природным </a:t>
            </a:r>
            <a:br>
              <a:rPr lang="ru-RU" i="1" dirty="0" smtClean="0">
                <a:solidFill>
                  <a:srgbClr val="3B9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3B9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endParaRPr lang="ru-RU" dirty="0"/>
          </a:p>
        </p:txBody>
      </p:sp>
      <p:pic>
        <p:nvPicPr>
          <p:cNvPr id="6146" name="Picture 2" descr="C:\Users\Святоник\Desktop\SDC18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953544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58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179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Экологическое воспитание детей через наблюдение и исследовательскую деятельность.</vt:lpstr>
      <vt:lpstr>Слайд 2</vt:lpstr>
      <vt:lpstr>Формы и методы экологического воспитания дошкольников в соответствии с ФГОС. </vt:lpstr>
      <vt:lpstr>общие требования для проведения всех видов наблюдений. </vt:lpstr>
      <vt:lpstr>Экологические игры</vt:lpstr>
      <vt:lpstr>НОД по экологическому воспитанию </vt:lpstr>
      <vt:lpstr>НОД «Кора деревьев», труд в природе</vt:lpstr>
      <vt:lpstr>Опыты-эксперименты с водой  </vt:lpstr>
      <vt:lpstr>Работа с природным  материалом</vt:lpstr>
      <vt:lpstr>СПАСИБО 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58</cp:revision>
  <dcterms:created xsi:type="dcterms:W3CDTF">2015-11-05T08:05:29Z</dcterms:created>
  <dcterms:modified xsi:type="dcterms:W3CDTF">2019-02-12T04:02:22Z</dcterms:modified>
</cp:coreProperties>
</file>