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67" autoAdjust="0"/>
  </p:normalViewPr>
  <p:slideViewPr>
    <p:cSldViewPr>
      <p:cViewPr varScale="1">
        <p:scale>
          <a:sx n="83" d="100"/>
          <a:sy n="8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/>
              <a:t>Выполнила</a:t>
            </a:r>
            <a:r>
              <a:rPr lang="ru-RU" sz="2000" dirty="0" smtClean="0"/>
              <a:t>: </a:t>
            </a:r>
            <a:r>
              <a:rPr lang="ru-RU" sz="2000" dirty="0" err="1" smtClean="0"/>
              <a:t>Чесных</a:t>
            </a:r>
            <a:r>
              <a:rPr lang="ru-RU" sz="2000" dirty="0" smtClean="0"/>
              <a:t> А.Н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000" dirty="0" smtClean="0"/>
              <a:t>2017 г.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«Подвижная игра как средство физического развития дошкольников»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cocuk-oyun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456383" cy="2244312"/>
          </a:xfrm>
          <a:prstGeom prst="rect">
            <a:avLst/>
          </a:prstGeom>
          <a:noFill/>
        </p:spPr>
      </p:pic>
      <p:pic>
        <p:nvPicPr>
          <p:cNvPr id="1027" name="Picture 3" descr="C:\Users\user\Desktop\12329132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716" y="3933056"/>
            <a:ext cx="3767763" cy="2779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48499860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484998604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49" y="260649"/>
            <a:ext cx="8284715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1484998604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60" y="260648"/>
            <a:ext cx="3777177" cy="3240360"/>
          </a:xfrm>
          <a:prstGeom prst="rect">
            <a:avLst/>
          </a:prstGeom>
          <a:noFill/>
        </p:spPr>
      </p:pic>
      <p:pic>
        <p:nvPicPr>
          <p:cNvPr id="22531" name="Picture 3" descr="C:\Users\user\Desktop\1484998604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2984500"/>
            <a:ext cx="4241072" cy="3180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485004458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8762"/>
            <a:ext cx="4104455" cy="3564386"/>
          </a:xfrm>
          <a:prstGeom prst="rect">
            <a:avLst/>
          </a:prstGeom>
          <a:noFill/>
        </p:spPr>
      </p:pic>
      <p:pic>
        <p:nvPicPr>
          <p:cNvPr id="23555" name="Picture 3" descr="C:\Users\user\Desktop\1485004458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881" y="3036888"/>
            <a:ext cx="4267232" cy="320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1484998602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 </a:t>
            </a:r>
            <a:r>
              <a:rPr lang="ru-RU" sz="8800" dirty="0" smtClean="0">
                <a:solidFill>
                  <a:srgbClr val="00B050"/>
                </a:solidFill>
                <a:latin typeface="Impact" pitchFamily="34" charset="0"/>
              </a:rPr>
              <a:t>Спасибо за   внимание</a:t>
            </a:r>
            <a:endParaRPr lang="ru-RU" sz="880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7"/>
            <a:ext cx="7992888" cy="20882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Вид проекта: физкультурно-оздоровительный</a:t>
            </a:r>
          </a:p>
          <a:p>
            <a:r>
              <a:rPr lang="ru-RU" b="1" dirty="0" smtClean="0"/>
              <a:t>Тип проекта: </a:t>
            </a:r>
            <a:r>
              <a:rPr lang="ru-RU" dirty="0" smtClean="0"/>
              <a:t>долгосрочный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 средней </a:t>
            </a:r>
            <a:r>
              <a:rPr lang="ru-RU" dirty="0" err="1" smtClean="0"/>
              <a:t>средней</a:t>
            </a:r>
            <a:r>
              <a:rPr lang="ru-RU" dirty="0" smtClean="0"/>
              <a:t> группы, воспитатели группы, родители воспитанников, инструктор по физической культуре.</a:t>
            </a:r>
          </a:p>
          <a:p>
            <a:endParaRPr lang="ru-RU" dirty="0"/>
          </a:p>
        </p:txBody>
      </p:sp>
      <p:pic>
        <p:nvPicPr>
          <p:cNvPr id="2050" name="Picture 2" descr="C:\Users\user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486916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22322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Заложить фундамент правильного физического развития личности с помощью: формирования двигательных навыков и линий поведения ребенка дошкольного возраста в обществе через подвижные игры.</a:t>
            </a:r>
          </a:p>
          <a:p>
            <a:endParaRPr lang="ru-RU" dirty="0"/>
          </a:p>
        </p:txBody>
      </p:sp>
      <p:pic>
        <p:nvPicPr>
          <p:cNvPr id="3076" name="Picture 4" descr="C:\Users\user\Desktop\33124831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1787"/>
            <a:ext cx="5832648" cy="2883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Формировать осознанную двигательную мотивацию.</a:t>
            </a:r>
          </a:p>
          <a:p>
            <a:pPr lvl="0"/>
            <a:r>
              <a:rPr lang="ru-RU" dirty="0" smtClean="0"/>
              <a:t>Развивать двигательную активность, способности ребенка в беге, прыжках (в подвижных играх).</a:t>
            </a:r>
          </a:p>
          <a:p>
            <a:pPr lvl="0"/>
            <a:r>
              <a:rPr lang="ru-RU" dirty="0" smtClean="0"/>
              <a:t>Совершенствовать физические качества ребенка с помощью подвижных игр.</a:t>
            </a:r>
          </a:p>
          <a:p>
            <a:pPr lvl="0"/>
            <a:r>
              <a:rPr lang="ru-RU" dirty="0" smtClean="0"/>
              <a:t>Воспитывать нравственные качества личности (взаимопомощь, сознательная дисциплина и др.), чувство коллективизма, товарищества; ответственности и т.п.</a:t>
            </a:r>
          </a:p>
          <a:p>
            <a:pPr lvl="0"/>
            <a:r>
              <a:rPr lang="ru-RU" dirty="0" smtClean="0"/>
              <a:t>Активизировать мыслительную деятельность, фантазию, воображения.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работы.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Мониторинг детей на начальном этапе.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Реализация программы по физическому развитию «</a:t>
            </a:r>
            <a:r>
              <a:rPr lang="ru-RU" dirty="0" err="1" smtClean="0">
                <a:solidFill>
                  <a:srgbClr val="0070C0"/>
                </a:solidFill>
              </a:rPr>
              <a:t>Растишка</a:t>
            </a:r>
            <a:r>
              <a:rPr lang="ru-RU" dirty="0" smtClean="0">
                <a:solidFill>
                  <a:srgbClr val="0070C0"/>
                </a:solidFill>
              </a:rPr>
              <a:t>»: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предварительная работа (изучение литературы по данной теме);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составление плана работы;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реализация плана.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Повторная диагностика.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Оценка эффективности работы.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            Условия реализации.</a:t>
            </a:r>
            <a:endParaRPr lang="ru-RU" dirty="0" smtClean="0"/>
          </a:p>
          <a:p>
            <a:pPr lvl="0"/>
            <a:r>
              <a:rPr lang="ru-RU" dirty="0" smtClean="0"/>
              <a:t>Создание условий для организации подвижных игр.</a:t>
            </a:r>
          </a:p>
          <a:p>
            <a:pPr lvl="0"/>
            <a:r>
              <a:rPr lang="ru-RU" dirty="0" smtClean="0"/>
              <a:t>Создание предметно - развивающей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485004457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4" y="548680"/>
            <a:ext cx="7940036" cy="595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148500445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88" y="476672"/>
            <a:ext cx="829819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485004456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28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152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Выполнила: Чесных А.Н. 2017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2017-01-21T14:30:21Z</dcterms:created>
  <dcterms:modified xsi:type="dcterms:W3CDTF">2019-02-12T03:48:52Z</dcterms:modified>
</cp:coreProperties>
</file>